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8" r:id="rId3"/>
    <p:sldId id="257" r:id="rId4"/>
  </p:sldIdLst>
  <p:sldSz cx="13331825" cy="61912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A2A36"/>
    <a:srgbClr val="ECEDEE"/>
    <a:srgbClr val="E84949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69" autoAdjust="0"/>
    <p:restoredTop sz="94660"/>
  </p:normalViewPr>
  <p:slideViewPr>
    <p:cSldViewPr snapToGrid="0">
      <p:cViewPr varScale="1">
        <p:scale>
          <a:sx n="83" d="100"/>
          <a:sy n="83" d="100"/>
        </p:scale>
        <p:origin x="108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image1.pn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66478" y="1013244"/>
            <a:ext cx="9998869" cy="2155472"/>
          </a:xfrm>
        </p:spPr>
        <p:txBody>
          <a:bodyPr anchor="b"/>
          <a:lstStyle>
            <a:lvl1pPr algn="ctr">
              <a:defRPr sz="541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66478" y="3251840"/>
            <a:ext cx="9998869" cy="1494785"/>
          </a:xfrm>
        </p:spPr>
        <p:txBody>
          <a:bodyPr/>
          <a:lstStyle>
            <a:lvl1pPr marL="0" indent="0" algn="ctr">
              <a:buNone/>
              <a:defRPr sz="2167"/>
            </a:lvl1pPr>
            <a:lvl2pPr marL="412760" indent="0" algn="ctr">
              <a:buNone/>
              <a:defRPr sz="1806"/>
            </a:lvl2pPr>
            <a:lvl3pPr marL="825520" indent="0" algn="ctr">
              <a:buNone/>
              <a:defRPr sz="1625"/>
            </a:lvl3pPr>
            <a:lvl4pPr marL="1238280" indent="0" algn="ctr">
              <a:buNone/>
              <a:defRPr sz="1444"/>
            </a:lvl4pPr>
            <a:lvl5pPr marL="1651041" indent="0" algn="ctr">
              <a:buNone/>
              <a:defRPr sz="1444"/>
            </a:lvl5pPr>
            <a:lvl6pPr marL="2063801" indent="0" algn="ctr">
              <a:buNone/>
              <a:defRPr sz="1444"/>
            </a:lvl6pPr>
            <a:lvl7pPr marL="2476561" indent="0" algn="ctr">
              <a:buNone/>
              <a:defRPr sz="1444"/>
            </a:lvl7pPr>
            <a:lvl8pPr marL="2889321" indent="0" algn="ctr">
              <a:buNone/>
              <a:defRPr sz="1444"/>
            </a:lvl8pPr>
            <a:lvl9pPr marL="3302081" indent="0" algn="ctr">
              <a:buNone/>
              <a:defRPr sz="1444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2D678C-EF95-43FF-A944-E36285150693}" type="datetimeFigureOut">
              <a:rPr lang="en-US" smtClean="0"/>
              <a:t>06-Oct-23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BDD90-8307-4D04-8452-CE319C5B6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0561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2D678C-EF95-43FF-A944-E36285150693}" type="datetimeFigureOut">
              <a:rPr lang="en-US" smtClean="0"/>
              <a:t>06-Oct-23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BDD90-8307-4D04-8452-CE319C5B6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0428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40587" y="329627"/>
            <a:ext cx="2874675" cy="5246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6563" y="329627"/>
            <a:ext cx="8457376" cy="524679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2D678C-EF95-43FF-A944-E36285150693}" type="datetimeFigureOut">
              <a:rPr lang="en-US" smtClean="0"/>
              <a:t>06-Oct-23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BDD90-8307-4D04-8452-CE319C5B6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7893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2D678C-EF95-43FF-A944-E36285150693}" type="datetimeFigureOut">
              <a:rPr lang="en-US" smtClean="0"/>
              <a:t>06-Oct-23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BDD90-8307-4D04-8452-CE319C5B6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9759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9619" y="1543514"/>
            <a:ext cx="11498699" cy="2575388"/>
          </a:xfrm>
        </p:spPr>
        <p:txBody>
          <a:bodyPr anchor="b"/>
          <a:lstStyle>
            <a:lvl1pPr>
              <a:defRPr sz="541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9619" y="4143266"/>
            <a:ext cx="11498699" cy="1354335"/>
          </a:xfrm>
        </p:spPr>
        <p:txBody>
          <a:bodyPr/>
          <a:lstStyle>
            <a:lvl1pPr marL="0" indent="0">
              <a:buNone/>
              <a:defRPr sz="2167">
                <a:solidFill>
                  <a:schemeClr val="tx1">
                    <a:tint val="75000"/>
                  </a:schemeClr>
                </a:solidFill>
              </a:defRPr>
            </a:lvl1pPr>
            <a:lvl2pPr marL="412760" indent="0">
              <a:buNone/>
              <a:defRPr sz="1806">
                <a:solidFill>
                  <a:schemeClr val="tx1">
                    <a:tint val="75000"/>
                  </a:schemeClr>
                </a:solidFill>
              </a:defRPr>
            </a:lvl2pPr>
            <a:lvl3pPr marL="825520" indent="0">
              <a:buNone/>
              <a:defRPr sz="1625">
                <a:solidFill>
                  <a:schemeClr val="tx1">
                    <a:tint val="75000"/>
                  </a:schemeClr>
                </a:solidFill>
              </a:defRPr>
            </a:lvl3pPr>
            <a:lvl4pPr marL="1238280" indent="0">
              <a:buNone/>
              <a:defRPr sz="1444">
                <a:solidFill>
                  <a:schemeClr val="tx1">
                    <a:tint val="75000"/>
                  </a:schemeClr>
                </a:solidFill>
              </a:defRPr>
            </a:lvl4pPr>
            <a:lvl5pPr marL="1651041" indent="0">
              <a:buNone/>
              <a:defRPr sz="1444">
                <a:solidFill>
                  <a:schemeClr val="tx1">
                    <a:tint val="75000"/>
                  </a:schemeClr>
                </a:solidFill>
              </a:defRPr>
            </a:lvl5pPr>
            <a:lvl6pPr marL="2063801" indent="0">
              <a:buNone/>
              <a:defRPr sz="1444">
                <a:solidFill>
                  <a:schemeClr val="tx1">
                    <a:tint val="75000"/>
                  </a:schemeClr>
                </a:solidFill>
              </a:defRPr>
            </a:lvl6pPr>
            <a:lvl7pPr marL="2476561" indent="0">
              <a:buNone/>
              <a:defRPr sz="1444">
                <a:solidFill>
                  <a:schemeClr val="tx1">
                    <a:tint val="75000"/>
                  </a:schemeClr>
                </a:solidFill>
              </a:defRPr>
            </a:lvl7pPr>
            <a:lvl8pPr marL="2889321" indent="0">
              <a:buNone/>
              <a:defRPr sz="1444">
                <a:solidFill>
                  <a:schemeClr val="tx1">
                    <a:tint val="75000"/>
                  </a:schemeClr>
                </a:solidFill>
              </a:defRPr>
            </a:lvl8pPr>
            <a:lvl9pPr marL="3302081" indent="0">
              <a:buNone/>
              <a:defRPr sz="144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2D678C-EF95-43FF-A944-E36285150693}" type="datetimeFigureOut">
              <a:rPr lang="en-US" smtClean="0"/>
              <a:t>06-Oct-23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BDD90-8307-4D04-8452-CE319C5B6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3977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6563" y="1648134"/>
            <a:ext cx="5666026" cy="39282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49236" y="1648134"/>
            <a:ext cx="5666026" cy="39282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2D678C-EF95-43FF-A944-E36285150693}" type="datetimeFigureOut">
              <a:rPr lang="en-US" smtClean="0"/>
              <a:t>06-Oct-23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BDD90-8307-4D04-8452-CE319C5B6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064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8299" y="329627"/>
            <a:ext cx="11498699" cy="119668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00" y="1517717"/>
            <a:ext cx="5639986" cy="743809"/>
          </a:xfrm>
        </p:spPr>
        <p:txBody>
          <a:bodyPr anchor="b"/>
          <a:lstStyle>
            <a:lvl1pPr marL="0" indent="0">
              <a:buNone/>
              <a:defRPr sz="2167" b="1"/>
            </a:lvl1pPr>
            <a:lvl2pPr marL="412760" indent="0">
              <a:buNone/>
              <a:defRPr sz="1806" b="1"/>
            </a:lvl2pPr>
            <a:lvl3pPr marL="825520" indent="0">
              <a:buNone/>
              <a:defRPr sz="1625" b="1"/>
            </a:lvl3pPr>
            <a:lvl4pPr marL="1238280" indent="0">
              <a:buNone/>
              <a:defRPr sz="1444" b="1"/>
            </a:lvl4pPr>
            <a:lvl5pPr marL="1651041" indent="0">
              <a:buNone/>
              <a:defRPr sz="1444" b="1"/>
            </a:lvl5pPr>
            <a:lvl6pPr marL="2063801" indent="0">
              <a:buNone/>
              <a:defRPr sz="1444" b="1"/>
            </a:lvl6pPr>
            <a:lvl7pPr marL="2476561" indent="0">
              <a:buNone/>
              <a:defRPr sz="1444" b="1"/>
            </a:lvl7pPr>
            <a:lvl8pPr marL="2889321" indent="0">
              <a:buNone/>
              <a:defRPr sz="1444" b="1"/>
            </a:lvl8pPr>
            <a:lvl9pPr marL="3302081" indent="0">
              <a:buNone/>
              <a:defRPr sz="144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8300" y="2261526"/>
            <a:ext cx="5639986" cy="332636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49236" y="1517717"/>
            <a:ext cx="5667762" cy="743809"/>
          </a:xfrm>
        </p:spPr>
        <p:txBody>
          <a:bodyPr anchor="b"/>
          <a:lstStyle>
            <a:lvl1pPr marL="0" indent="0">
              <a:buNone/>
              <a:defRPr sz="2167" b="1"/>
            </a:lvl1pPr>
            <a:lvl2pPr marL="412760" indent="0">
              <a:buNone/>
              <a:defRPr sz="1806" b="1"/>
            </a:lvl2pPr>
            <a:lvl3pPr marL="825520" indent="0">
              <a:buNone/>
              <a:defRPr sz="1625" b="1"/>
            </a:lvl3pPr>
            <a:lvl4pPr marL="1238280" indent="0">
              <a:buNone/>
              <a:defRPr sz="1444" b="1"/>
            </a:lvl4pPr>
            <a:lvl5pPr marL="1651041" indent="0">
              <a:buNone/>
              <a:defRPr sz="1444" b="1"/>
            </a:lvl5pPr>
            <a:lvl6pPr marL="2063801" indent="0">
              <a:buNone/>
              <a:defRPr sz="1444" b="1"/>
            </a:lvl6pPr>
            <a:lvl7pPr marL="2476561" indent="0">
              <a:buNone/>
              <a:defRPr sz="1444" b="1"/>
            </a:lvl7pPr>
            <a:lvl8pPr marL="2889321" indent="0">
              <a:buNone/>
              <a:defRPr sz="1444" b="1"/>
            </a:lvl8pPr>
            <a:lvl9pPr marL="3302081" indent="0">
              <a:buNone/>
              <a:defRPr sz="144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49236" y="2261526"/>
            <a:ext cx="5667762" cy="332636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2D678C-EF95-43FF-A944-E36285150693}" type="datetimeFigureOut">
              <a:rPr lang="en-US" smtClean="0"/>
              <a:t>06-Oct-23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BDD90-8307-4D04-8452-CE319C5B6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8550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2D678C-EF95-43FF-A944-E36285150693}" type="datetimeFigureOut">
              <a:rPr lang="en-US" smtClean="0"/>
              <a:t>06-Oct-23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BDD90-8307-4D04-8452-CE319C5B6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3536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2D678C-EF95-43FF-A944-E36285150693}" type="datetimeFigureOut">
              <a:rPr lang="en-US" smtClean="0"/>
              <a:t>06-Oct-23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BDD90-8307-4D04-8452-CE319C5B6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0076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8300" y="412750"/>
            <a:ext cx="4299860" cy="1444625"/>
          </a:xfrm>
        </p:spPr>
        <p:txBody>
          <a:bodyPr anchor="b"/>
          <a:lstStyle>
            <a:lvl1pPr>
              <a:defRPr sz="288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67762" y="891426"/>
            <a:ext cx="6749236" cy="4399800"/>
          </a:xfrm>
        </p:spPr>
        <p:txBody>
          <a:bodyPr/>
          <a:lstStyle>
            <a:lvl1pPr>
              <a:defRPr sz="2889"/>
            </a:lvl1pPr>
            <a:lvl2pPr>
              <a:defRPr sz="2528"/>
            </a:lvl2pPr>
            <a:lvl3pPr>
              <a:defRPr sz="2167"/>
            </a:lvl3pPr>
            <a:lvl4pPr>
              <a:defRPr sz="1806"/>
            </a:lvl4pPr>
            <a:lvl5pPr>
              <a:defRPr sz="1806"/>
            </a:lvl5pPr>
            <a:lvl6pPr>
              <a:defRPr sz="1806"/>
            </a:lvl6pPr>
            <a:lvl7pPr>
              <a:defRPr sz="1806"/>
            </a:lvl7pPr>
            <a:lvl8pPr>
              <a:defRPr sz="1806"/>
            </a:lvl8pPr>
            <a:lvl9pPr>
              <a:defRPr sz="180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8300" y="1857375"/>
            <a:ext cx="4299860" cy="3441017"/>
          </a:xfrm>
        </p:spPr>
        <p:txBody>
          <a:bodyPr/>
          <a:lstStyle>
            <a:lvl1pPr marL="0" indent="0">
              <a:buNone/>
              <a:defRPr sz="1444"/>
            </a:lvl1pPr>
            <a:lvl2pPr marL="412760" indent="0">
              <a:buNone/>
              <a:defRPr sz="1264"/>
            </a:lvl2pPr>
            <a:lvl3pPr marL="825520" indent="0">
              <a:buNone/>
              <a:defRPr sz="1083"/>
            </a:lvl3pPr>
            <a:lvl4pPr marL="1238280" indent="0">
              <a:buNone/>
              <a:defRPr sz="903"/>
            </a:lvl4pPr>
            <a:lvl5pPr marL="1651041" indent="0">
              <a:buNone/>
              <a:defRPr sz="903"/>
            </a:lvl5pPr>
            <a:lvl6pPr marL="2063801" indent="0">
              <a:buNone/>
              <a:defRPr sz="903"/>
            </a:lvl6pPr>
            <a:lvl7pPr marL="2476561" indent="0">
              <a:buNone/>
              <a:defRPr sz="903"/>
            </a:lvl7pPr>
            <a:lvl8pPr marL="2889321" indent="0">
              <a:buNone/>
              <a:defRPr sz="903"/>
            </a:lvl8pPr>
            <a:lvl9pPr marL="3302081" indent="0">
              <a:buNone/>
              <a:defRPr sz="90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2D678C-EF95-43FF-A944-E36285150693}" type="datetimeFigureOut">
              <a:rPr lang="en-US" smtClean="0"/>
              <a:t>06-Oct-23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BDD90-8307-4D04-8452-CE319C5B6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875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8300" y="412750"/>
            <a:ext cx="4299860" cy="1444625"/>
          </a:xfrm>
        </p:spPr>
        <p:txBody>
          <a:bodyPr anchor="b"/>
          <a:lstStyle>
            <a:lvl1pPr>
              <a:defRPr sz="288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67762" y="891426"/>
            <a:ext cx="6749236" cy="4399800"/>
          </a:xfrm>
        </p:spPr>
        <p:txBody>
          <a:bodyPr anchor="t"/>
          <a:lstStyle>
            <a:lvl1pPr marL="0" indent="0">
              <a:buNone/>
              <a:defRPr sz="2889"/>
            </a:lvl1pPr>
            <a:lvl2pPr marL="412760" indent="0">
              <a:buNone/>
              <a:defRPr sz="2528"/>
            </a:lvl2pPr>
            <a:lvl3pPr marL="825520" indent="0">
              <a:buNone/>
              <a:defRPr sz="2167"/>
            </a:lvl3pPr>
            <a:lvl4pPr marL="1238280" indent="0">
              <a:buNone/>
              <a:defRPr sz="1806"/>
            </a:lvl4pPr>
            <a:lvl5pPr marL="1651041" indent="0">
              <a:buNone/>
              <a:defRPr sz="1806"/>
            </a:lvl5pPr>
            <a:lvl6pPr marL="2063801" indent="0">
              <a:buNone/>
              <a:defRPr sz="1806"/>
            </a:lvl6pPr>
            <a:lvl7pPr marL="2476561" indent="0">
              <a:buNone/>
              <a:defRPr sz="1806"/>
            </a:lvl7pPr>
            <a:lvl8pPr marL="2889321" indent="0">
              <a:buNone/>
              <a:defRPr sz="1806"/>
            </a:lvl8pPr>
            <a:lvl9pPr marL="3302081" indent="0">
              <a:buNone/>
              <a:defRPr sz="1806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8300" y="1857375"/>
            <a:ext cx="4299860" cy="3441017"/>
          </a:xfrm>
        </p:spPr>
        <p:txBody>
          <a:bodyPr/>
          <a:lstStyle>
            <a:lvl1pPr marL="0" indent="0">
              <a:buNone/>
              <a:defRPr sz="1444"/>
            </a:lvl1pPr>
            <a:lvl2pPr marL="412760" indent="0">
              <a:buNone/>
              <a:defRPr sz="1264"/>
            </a:lvl2pPr>
            <a:lvl3pPr marL="825520" indent="0">
              <a:buNone/>
              <a:defRPr sz="1083"/>
            </a:lvl3pPr>
            <a:lvl4pPr marL="1238280" indent="0">
              <a:buNone/>
              <a:defRPr sz="903"/>
            </a:lvl4pPr>
            <a:lvl5pPr marL="1651041" indent="0">
              <a:buNone/>
              <a:defRPr sz="903"/>
            </a:lvl5pPr>
            <a:lvl6pPr marL="2063801" indent="0">
              <a:buNone/>
              <a:defRPr sz="903"/>
            </a:lvl6pPr>
            <a:lvl7pPr marL="2476561" indent="0">
              <a:buNone/>
              <a:defRPr sz="903"/>
            </a:lvl7pPr>
            <a:lvl8pPr marL="2889321" indent="0">
              <a:buNone/>
              <a:defRPr sz="903"/>
            </a:lvl8pPr>
            <a:lvl9pPr marL="3302081" indent="0">
              <a:buNone/>
              <a:defRPr sz="90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2D678C-EF95-43FF-A944-E36285150693}" type="datetimeFigureOut">
              <a:rPr lang="en-US" smtClean="0"/>
              <a:t>06-Oct-23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BDD90-8307-4D04-8452-CE319C5B6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9980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6563" y="329627"/>
            <a:ext cx="11498699" cy="11966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6563" y="1648134"/>
            <a:ext cx="11498699" cy="39282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16563" y="5738372"/>
            <a:ext cx="2999661" cy="3296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8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2D678C-EF95-43FF-A944-E36285150693}" type="datetimeFigureOut">
              <a:rPr lang="en-US" smtClean="0"/>
              <a:t>06-Oct-23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416167" y="5738372"/>
            <a:ext cx="4499491" cy="3296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8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15601" y="5738372"/>
            <a:ext cx="2999661" cy="3296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8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0BDD90-8307-4D04-8452-CE319C5B6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6282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825520" rtl="0" eaLnBrk="1" latinLnBrk="0" hangingPunct="1">
        <a:lnSpc>
          <a:spcPct val="90000"/>
        </a:lnSpc>
        <a:spcBef>
          <a:spcPct val="0"/>
        </a:spcBef>
        <a:buNone/>
        <a:defRPr sz="397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6380" indent="-206380" algn="l" defTabSz="825520" rtl="0" eaLnBrk="1" latinLnBrk="0" hangingPunct="1">
        <a:lnSpc>
          <a:spcPct val="90000"/>
        </a:lnSpc>
        <a:spcBef>
          <a:spcPts val="903"/>
        </a:spcBef>
        <a:buFont typeface="Arial" panose="020B0604020202020204" pitchFamily="34" charset="0"/>
        <a:buChar char="•"/>
        <a:defRPr sz="2528" kern="1200">
          <a:solidFill>
            <a:schemeClr val="tx1"/>
          </a:solidFill>
          <a:latin typeface="+mn-lt"/>
          <a:ea typeface="+mn-ea"/>
          <a:cs typeface="+mn-cs"/>
        </a:defRPr>
      </a:lvl1pPr>
      <a:lvl2pPr marL="619140" indent="-206380" algn="l" defTabSz="825520" rtl="0" eaLnBrk="1" latinLnBrk="0" hangingPunct="1">
        <a:lnSpc>
          <a:spcPct val="90000"/>
        </a:lnSpc>
        <a:spcBef>
          <a:spcPts val="451"/>
        </a:spcBef>
        <a:buFont typeface="Arial" panose="020B0604020202020204" pitchFamily="34" charset="0"/>
        <a:buChar char="•"/>
        <a:defRPr sz="2167" kern="1200">
          <a:solidFill>
            <a:schemeClr val="tx1"/>
          </a:solidFill>
          <a:latin typeface="+mn-lt"/>
          <a:ea typeface="+mn-ea"/>
          <a:cs typeface="+mn-cs"/>
        </a:defRPr>
      </a:lvl2pPr>
      <a:lvl3pPr marL="1031900" indent="-206380" algn="l" defTabSz="825520" rtl="0" eaLnBrk="1" latinLnBrk="0" hangingPunct="1">
        <a:lnSpc>
          <a:spcPct val="90000"/>
        </a:lnSpc>
        <a:spcBef>
          <a:spcPts val="451"/>
        </a:spcBef>
        <a:buFont typeface="Arial" panose="020B0604020202020204" pitchFamily="34" charset="0"/>
        <a:buChar char="•"/>
        <a:defRPr sz="1806" kern="1200">
          <a:solidFill>
            <a:schemeClr val="tx1"/>
          </a:solidFill>
          <a:latin typeface="+mn-lt"/>
          <a:ea typeface="+mn-ea"/>
          <a:cs typeface="+mn-cs"/>
        </a:defRPr>
      </a:lvl3pPr>
      <a:lvl4pPr marL="1444661" indent="-206380" algn="l" defTabSz="825520" rtl="0" eaLnBrk="1" latinLnBrk="0" hangingPunct="1">
        <a:lnSpc>
          <a:spcPct val="90000"/>
        </a:lnSpc>
        <a:spcBef>
          <a:spcPts val="451"/>
        </a:spcBef>
        <a:buFont typeface="Arial" panose="020B0604020202020204" pitchFamily="34" charset="0"/>
        <a:buChar char="•"/>
        <a:defRPr sz="1625" kern="1200">
          <a:solidFill>
            <a:schemeClr val="tx1"/>
          </a:solidFill>
          <a:latin typeface="+mn-lt"/>
          <a:ea typeface="+mn-ea"/>
          <a:cs typeface="+mn-cs"/>
        </a:defRPr>
      </a:lvl4pPr>
      <a:lvl5pPr marL="1857421" indent="-206380" algn="l" defTabSz="825520" rtl="0" eaLnBrk="1" latinLnBrk="0" hangingPunct="1">
        <a:lnSpc>
          <a:spcPct val="90000"/>
        </a:lnSpc>
        <a:spcBef>
          <a:spcPts val="451"/>
        </a:spcBef>
        <a:buFont typeface="Arial" panose="020B0604020202020204" pitchFamily="34" charset="0"/>
        <a:buChar char="•"/>
        <a:defRPr sz="1625" kern="1200">
          <a:solidFill>
            <a:schemeClr val="tx1"/>
          </a:solidFill>
          <a:latin typeface="+mn-lt"/>
          <a:ea typeface="+mn-ea"/>
          <a:cs typeface="+mn-cs"/>
        </a:defRPr>
      </a:lvl5pPr>
      <a:lvl6pPr marL="2270181" indent="-206380" algn="l" defTabSz="825520" rtl="0" eaLnBrk="1" latinLnBrk="0" hangingPunct="1">
        <a:lnSpc>
          <a:spcPct val="90000"/>
        </a:lnSpc>
        <a:spcBef>
          <a:spcPts val="451"/>
        </a:spcBef>
        <a:buFont typeface="Arial" panose="020B0604020202020204" pitchFamily="34" charset="0"/>
        <a:buChar char="•"/>
        <a:defRPr sz="1625" kern="1200">
          <a:solidFill>
            <a:schemeClr val="tx1"/>
          </a:solidFill>
          <a:latin typeface="+mn-lt"/>
          <a:ea typeface="+mn-ea"/>
          <a:cs typeface="+mn-cs"/>
        </a:defRPr>
      </a:lvl6pPr>
      <a:lvl7pPr marL="2682941" indent="-206380" algn="l" defTabSz="825520" rtl="0" eaLnBrk="1" latinLnBrk="0" hangingPunct="1">
        <a:lnSpc>
          <a:spcPct val="90000"/>
        </a:lnSpc>
        <a:spcBef>
          <a:spcPts val="451"/>
        </a:spcBef>
        <a:buFont typeface="Arial" panose="020B0604020202020204" pitchFamily="34" charset="0"/>
        <a:buChar char="•"/>
        <a:defRPr sz="1625" kern="1200">
          <a:solidFill>
            <a:schemeClr val="tx1"/>
          </a:solidFill>
          <a:latin typeface="+mn-lt"/>
          <a:ea typeface="+mn-ea"/>
          <a:cs typeface="+mn-cs"/>
        </a:defRPr>
      </a:lvl7pPr>
      <a:lvl8pPr marL="3095701" indent="-206380" algn="l" defTabSz="825520" rtl="0" eaLnBrk="1" latinLnBrk="0" hangingPunct="1">
        <a:lnSpc>
          <a:spcPct val="90000"/>
        </a:lnSpc>
        <a:spcBef>
          <a:spcPts val="451"/>
        </a:spcBef>
        <a:buFont typeface="Arial" panose="020B0604020202020204" pitchFamily="34" charset="0"/>
        <a:buChar char="•"/>
        <a:defRPr sz="1625" kern="1200">
          <a:solidFill>
            <a:schemeClr val="tx1"/>
          </a:solidFill>
          <a:latin typeface="+mn-lt"/>
          <a:ea typeface="+mn-ea"/>
          <a:cs typeface="+mn-cs"/>
        </a:defRPr>
      </a:lvl8pPr>
      <a:lvl9pPr marL="3508461" indent="-206380" algn="l" defTabSz="825520" rtl="0" eaLnBrk="1" latinLnBrk="0" hangingPunct="1">
        <a:lnSpc>
          <a:spcPct val="90000"/>
        </a:lnSpc>
        <a:spcBef>
          <a:spcPts val="451"/>
        </a:spcBef>
        <a:buFont typeface="Arial" panose="020B0604020202020204" pitchFamily="34" charset="0"/>
        <a:buChar char="•"/>
        <a:defRPr sz="162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25520" rtl="0" eaLnBrk="1" latinLnBrk="0" hangingPunct="1">
        <a:defRPr sz="1625" kern="1200">
          <a:solidFill>
            <a:schemeClr val="tx1"/>
          </a:solidFill>
          <a:latin typeface="+mn-lt"/>
          <a:ea typeface="+mn-ea"/>
          <a:cs typeface="+mn-cs"/>
        </a:defRPr>
      </a:lvl1pPr>
      <a:lvl2pPr marL="412760" algn="l" defTabSz="825520" rtl="0" eaLnBrk="1" latinLnBrk="0" hangingPunct="1">
        <a:defRPr sz="1625" kern="1200">
          <a:solidFill>
            <a:schemeClr val="tx1"/>
          </a:solidFill>
          <a:latin typeface="+mn-lt"/>
          <a:ea typeface="+mn-ea"/>
          <a:cs typeface="+mn-cs"/>
        </a:defRPr>
      </a:lvl2pPr>
      <a:lvl3pPr marL="825520" algn="l" defTabSz="825520" rtl="0" eaLnBrk="1" latinLnBrk="0" hangingPunct="1">
        <a:defRPr sz="1625" kern="1200">
          <a:solidFill>
            <a:schemeClr val="tx1"/>
          </a:solidFill>
          <a:latin typeface="+mn-lt"/>
          <a:ea typeface="+mn-ea"/>
          <a:cs typeface="+mn-cs"/>
        </a:defRPr>
      </a:lvl3pPr>
      <a:lvl4pPr marL="1238280" algn="l" defTabSz="825520" rtl="0" eaLnBrk="1" latinLnBrk="0" hangingPunct="1">
        <a:defRPr sz="1625" kern="1200">
          <a:solidFill>
            <a:schemeClr val="tx1"/>
          </a:solidFill>
          <a:latin typeface="+mn-lt"/>
          <a:ea typeface="+mn-ea"/>
          <a:cs typeface="+mn-cs"/>
        </a:defRPr>
      </a:lvl4pPr>
      <a:lvl5pPr marL="1651041" algn="l" defTabSz="825520" rtl="0" eaLnBrk="1" latinLnBrk="0" hangingPunct="1">
        <a:defRPr sz="1625" kern="1200">
          <a:solidFill>
            <a:schemeClr val="tx1"/>
          </a:solidFill>
          <a:latin typeface="+mn-lt"/>
          <a:ea typeface="+mn-ea"/>
          <a:cs typeface="+mn-cs"/>
        </a:defRPr>
      </a:lvl5pPr>
      <a:lvl6pPr marL="2063801" algn="l" defTabSz="825520" rtl="0" eaLnBrk="1" latinLnBrk="0" hangingPunct="1">
        <a:defRPr sz="1625" kern="1200">
          <a:solidFill>
            <a:schemeClr val="tx1"/>
          </a:solidFill>
          <a:latin typeface="+mn-lt"/>
          <a:ea typeface="+mn-ea"/>
          <a:cs typeface="+mn-cs"/>
        </a:defRPr>
      </a:lvl6pPr>
      <a:lvl7pPr marL="2476561" algn="l" defTabSz="825520" rtl="0" eaLnBrk="1" latinLnBrk="0" hangingPunct="1">
        <a:defRPr sz="1625" kern="1200">
          <a:solidFill>
            <a:schemeClr val="tx1"/>
          </a:solidFill>
          <a:latin typeface="+mn-lt"/>
          <a:ea typeface="+mn-ea"/>
          <a:cs typeface="+mn-cs"/>
        </a:defRPr>
      </a:lvl7pPr>
      <a:lvl8pPr marL="2889321" algn="l" defTabSz="825520" rtl="0" eaLnBrk="1" latinLnBrk="0" hangingPunct="1">
        <a:defRPr sz="1625" kern="1200">
          <a:solidFill>
            <a:schemeClr val="tx1"/>
          </a:solidFill>
          <a:latin typeface="+mn-lt"/>
          <a:ea typeface="+mn-ea"/>
          <a:cs typeface="+mn-cs"/>
        </a:defRPr>
      </a:lvl8pPr>
      <a:lvl9pPr marL="3302081" algn="l" defTabSz="825520" rtl="0" eaLnBrk="1" latinLnBrk="0" hangingPunct="1">
        <a:defRPr sz="162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2A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erson with his arms crossed&#10;&#10;Description automatically generated">
            <a:extLst>
              <a:ext uri="{FF2B5EF4-FFF2-40B4-BE49-F238E27FC236}">
                <a16:creationId xmlns:a16="http://schemas.microsoft.com/office/drawing/2014/main" id="{2486F7DD-3FCE-0920-8E9A-92CD42F1595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33889"/>
          <a:stretch/>
        </p:blipFill>
        <p:spPr>
          <a:xfrm>
            <a:off x="6661605" y="634399"/>
            <a:ext cx="5137378" cy="5556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5505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2A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D7641F98-4A72-DD6A-C223-7532391D9F21}"/>
              </a:ext>
            </a:extLst>
          </p:cNvPr>
          <p:cNvGrpSpPr/>
          <p:nvPr/>
        </p:nvGrpSpPr>
        <p:grpSpPr>
          <a:xfrm>
            <a:off x="4224759" y="317199"/>
            <a:ext cx="4537277" cy="5556851"/>
            <a:chOff x="4224759" y="317199"/>
            <a:chExt cx="4537277" cy="5556851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7B452E3F-7857-03BA-599A-3F97070AA569}"/>
                </a:ext>
              </a:extLst>
            </p:cNvPr>
            <p:cNvSpPr/>
            <p:nvPr/>
          </p:nvSpPr>
          <p:spPr>
            <a:xfrm>
              <a:off x="4260055" y="352425"/>
              <a:ext cx="4467225" cy="5484020"/>
            </a:xfrm>
            <a:prstGeom prst="rect">
              <a:avLst/>
            </a:prstGeom>
            <a:solidFill>
              <a:srgbClr val="1A2A36"/>
            </a:solidFill>
            <a:ln w="76200">
              <a:solidFill>
                <a:srgbClr val="ECEDE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8" descr="A person with his arms crossed&#10;&#10;Description automatically generated">
              <a:extLst>
                <a:ext uri="{FF2B5EF4-FFF2-40B4-BE49-F238E27FC236}">
                  <a16:creationId xmlns:a16="http://schemas.microsoft.com/office/drawing/2014/main" id="{2486F7DD-3FCE-0920-8E9A-92CD42F1595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11" r="6269" b="33889"/>
            <a:stretch/>
          </p:blipFill>
          <p:spPr>
            <a:xfrm>
              <a:off x="4224759" y="317199"/>
              <a:ext cx="4537277" cy="5556851"/>
            </a:xfrm>
            <a:prstGeom prst="rect">
              <a:avLst/>
            </a:prstGeom>
            <a:ln w="76200">
              <a:solidFill>
                <a:srgbClr val="E84949"/>
              </a:solidFill>
            </a:ln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4207A89-3075-2FB7-9810-8E021D37C1EF}"/>
                </a:ext>
              </a:extLst>
            </p:cNvPr>
            <p:cNvSpPr/>
            <p:nvPr/>
          </p:nvSpPr>
          <p:spPr>
            <a:xfrm>
              <a:off x="4260055" y="352425"/>
              <a:ext cx="4467225" cy="5484020"/>
            </a:xfrm>
            <a:prstGeom prst="rect">
              <a:avLst/>
            </a:prstGeom>
            <a:noFill/>
            <a:ln w="76200">
              <a:solidFill>
                <a:srgbClr val="ECEDE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823404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2A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85C56EC-3BDB-E9CA-4267-EEFF2B8CEF8A}"/>
              </a:ext>
            </a:extLst>
          </p:cNvPr>
          <p:cNvGrpSpPr/>
          <p:nvPr/>
        </p:nvGrpSpPr>
        <p:grpSpPr>
          <a:xfrm>
            <a:off x="569912" y="-9525"/>
            <a:ext cx="12192000" cy="6191250"/>
            <a:chOff x="569912" y="-9525"/>
            <a:chExt cx="12192000" cy="6191250"/>
          </a:xfrm>
        </p:grpSpPr>
        <p:pic>
          <p:nvPicPr>
            <p:cNvPr id="3" name="Picture 2" descr="A group of people sitting in a room with computers&#10;&#10;Description automatically generated">
              <a:extLst>
                <a:ext uri="{FF2B5EF4-FFF2-40B4-BE49-F238E27FC236}">
                  <a16:creationId xmlns:a16="http://schemas.microsoft.com/office/drawing/2014/main" id="{687C83FF-A609-4A92-13DB-C40031FC84A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9912" y="9525"/>
              <a:ext cx="12192000" cy="6172200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FB06BE1-7E71-0252-E5F7-4628265FF322}"/>
                </a:ext>
              </a:extLst>
            </p:cNvPr>
            <p:cNvSpPr/>
            <p:nvPr/>
          </p:nvSpPr>
          <p:spPr>
            <a:xfrm>
              <a:off x="569912" y="-9525"/>
              <a:ext cx="12192000" cy="6191250"/>
            </a:xfrm>
            <a:prstGeom prst="rect">
              <a:avLst/>
            </a:prstGeom>
            <a:gradFill flip="none" rotWithShape="1">
              <a:gsLst>
                <a:gs pos="1000">
                  <a:srgbClr val="1A2A36">
                    <a:alpha val="50000"/>
                  </a:srgbClr>
                </a:gs>
                <a:gs pos="46000">
                  <a:srgbClr val="1A2A36">
                    <a:alpha val="86000"/>
                  </a:srgbClr>
                </a:gs>
                <a:gs pos="100000">
                  <a:srgbClr val="1A2A36"/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7770595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41</TotalTime>
  <Words>0</Words>
  <Application>Microsoft Office PowerPoint</Application>
  <PresentationFormat>Custom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Chandan Kumar</dc:creator>
  <cp:lastModifiedBy>Chandan Kumar</cp:lastModifiedBy>
  <cp:revision>7</cp:revision>
  <dcterms:created xsi:type="dcterms:W3CDTF">2023-09-30T15:30:55Z</dcterms:created>
  <dcterms:modified xsi:type="dcterms:W3CDTF">2023-10-06T17:51:15Z</dcterms:modified>
</cp:coreProperties>
</file>

<file path=docProps/thumbnail.jpeg>
</file>